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" charset="1" panose="00000500000000000000"/>
      <p:regular r:id="rId15"/>
    </p:embeddedFont>
    <p:embeddedFont>
      <p:font typeface="Noto Sans Bold" charset="1" panose="020B0802040504020204"/>
      <p:regular r:id="rId16"/>
    </p:embeddedFont>
    <p:embeddedFont>
      <p:font typeface="DM Sans Bold" charset="1" panose="00000000000000000000"/>
      <p:regular r:id="rId17"/>
    </p:embeddedFont>
    <p:embeddedFont>
      <p:font typeface="Noto Sans" charset="1" panose="020B05020405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13701" y="-3518777"/>
            <a:ext cx="18695490" cy="18677342"/>
            <a:chOff x="0" y="0"/>
            <a:chExt cx="890190" cy="889326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17165" y="13099"/>
              <a:ext cx="855861" cy="863128"/>
            </a:xfrm>
            <a:custGeom>
              <a:avLst/>
              <a:gdLst/>
              <a:ahLst/>
              <a:cxnLst/>
              <a:rect r="r" b="b" t="t" l="l"/>
              <a:pathLst>
                <a:path h="863128" w="855861">
                  <a:moveTo>
                    <a:pt x="398634" y="16169"/>
                  </a:moveTo>
                  <a:lnTo>
                    <a:pt x="12131" y="402297"/>
                  </a:lnTo>
                  <a:cubicBezTo>
                    <a:pt x="4364" y="410056"/>
                    <a:pt x="0" y="420585"/>
                    <a:pt x="0" y="431564"/>
                  </a:cubicBezTo>
                  <a:cubicBezTo>
                    <a:pt x="0" y="442543"/>
                    <a:pt x="4364" y="453072"/>
                    <a:pt x="12131" y="460832"/>
                  </a:cubicBezTo>
                  <a:lnTo>
                    <a:pt x="398634" y="846960"/>
                  </a:lnTo>
                  <a:cubicBezTo>
                    <a:pt x="414818" y="863128"/>
                    <a:pt x="441042" y="863128"/>
                    <a:pt x="457226" y="846960"/>
                  </a:cubicBezTo>
                  <a:lnTo>
                    <a:pt x="843729" y="460832"/>
                  </a:lnTo>
                  <a:cubicBezTo>
                    <a:pt x="851497" y="453072"/>
                    <a:pt x="855861" y="442543"/>
                    <a:pt x="855861" y="431564"/>
                  </a:cubicBezTo>
                  <a:cubicBezTo>
                    <a:pt x="855861" y="420585"/>
                    <a:pt x="851497" y="410056"/>
                    <a:pt x="843729" y="402297"/>
                  </a:cubicBezTo>
                  <a:lnTo>
                    <a:pt x="457226" y="16169"/>
                  </a:lnTo>
                  <a:cubicBezTo>
                    <a:pt x="441042" y="0"/>
                    <a:pt x="414818" y="0"/>
                    <a:pt x="398634" y="1616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028700" y="7186944"/>
            <a:ext cx="19970002" cy="9914866"/>
            <a:chOff x="0" y="0"/>
            <a:chExt cx="1557574" cy="7733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7653" y="0"/>
              <a:ext cx="1522267" cy="763314"/>
            </a:xfrm>
            <a:custGeom>
              <a:avLst/>
              <a:gdLst/>
              <a:ahLst/>
              <a:cxnLst/>
              <a:rect r="r" b="b" t="t" l="l"/>
              <a:pathLst>
                <a:path h="763314" w="1522267">
                  <a:moveTo>
                    <a:pt x="783692" y="750917"/>
                  </a:moveTo>
                  <a:lnTo>
                    <a:pt x="1517363" y="22399"/>
                  </a:lnTo>
                  <a:cubicBezTo>
                    <a:pt x="1521129" y="18659"/>
                    <a:pt x="1522267" y="13017"/>
                    <a:pt x="1520245" y="8109"/>
                  </a:cubicBezTo>
                  <a:cubicBezTo>
                    <a:pt x="1518222" y="3202"/>
                    <a:pt x="1513439" y="0"/>
                    <a:pt x="1508131" y="0"/>
                  </a:cubicBezTo>
                  <a:lnTo>
                    <a:pt x="14137" y="0"/>
                  </a:lnTo>
                  <a:cubicBezTo>
                    <a:pt x="8829" y="0"/>
                    <a:pt x="4046" y="3202"/>
                    <a:pt x="2023" y="8109"/>
                  </a:cubicBezTo>
                  <a:cubicBezTo>
                    <a:pt x="0" y="13017"/>
                    <a:pt x="1138" y="18659"/>
                    <a:pt x="4905" y="22399"/>
                  </a:cubicBezTo>
                  <a:lnTo>
                    <a:pt x="738576" y="750917"/>
                  </a:lnTo>
                  <a:cubicBezTo>
                    <a:pt x="751060" y="763314"/>
                    <a:pt x="771208" y="763314"/>
                    <a:pt x="783692" y="75091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760050" y="-6813160"/>
            <a:ext cx="18788758" cy="9328392"/>
            <a:chOff x="0" y="0"/>
            <a:chExt cx="1557574" cy="77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5334866" y="8239360"/>
            <a:ext cx="2647400" cy="0"/>
          </a:xfrm>
          <a:prstGeom prst="line">
            <a:avLst/>
          </a:prstGeom>
          <a:ln cap="rnd" w="66675">
            <a:solidFill>
              <a:srgbClr val="1836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781696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6" y="0"/>
                </a:lnTo>
                <a:lnTo>
                  <a:pt x="745466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4054" y="7870277"/>
            <a:ext cx="4999680" cy="60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56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Ứng dụng phân tán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9519" y="3419130"/>
            <a:ext cx="9310694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18368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XÂY DỰNG HỆ THỐNG PHÂN TÁN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054" y="962025"/>
            <a:ext cx="403021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February 2025</a:t>
            </a:r>
          </a:p>
        </p:txBody>
      </p:sp>
      <p:grpSp>
        <p:nvGrpSpPr>
          <p:cNvPr name="Group 15" id="15"/>
          <p:cNvGrpSpPr/>
          <p:nvPr/>
        </p:nvGrpSpPr>
        <p:grpSpPr>
          <a:xfrm rot="2700000">
            <a:off x="9886403" y="1707732"/>
            <a:ext cx="2254596" cy="2254596"/>
            <a:chOff x="0" y="0"/>
            <a:chExt cx="593803" cy="5938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3803" cy="593803"/>
            </a:xfrm>
            <a:custGeom>
              <a:avLst/>
              <a:gdLst/>
              <a:ahLst/>
              <a:cxnLst/>
              <a:rect r="r" b="b" t="t" l="l"/>
              <a:pathLst>
                <a:path h="593803" w="593803">
                  <a:moveTo>
                    <a:pt x="161390" y="0"/>
                  </a:moveTo>
                  <a:lnTo>
                    <a:pt x="432413" y="0"/>
                  </a:lnTo>
                  <a:cubicBezTo>
                    <a:pt x="475216" y="0"/>
                    <a:pt x="516266" y="17004"/>
                    <a:pt x="546533" y="47270"/>
                  </a:cubicBezTo>
                  <a:cubicBezTo>
                    <a:pt x="576800" y="77537"/>
                    <a:pt x="593803" y="118587"/>
                    <a:pt x="593803" y="161390"/>
                  </a:cubicBezTo>
                  <a:lnTo>
                    <a:pt x="593803" y="432413"/>
                  </a:lnTo>
                  <a:cubicBezTo>
                    <a:pt x="593803" y="475216"/>
                    <a:pt x="576800" y="516266"/>
                    <a:pt x="546533" y="546533"/>
                  </a:cubicBezTo>
                  <a:cubicBezTo>
                    <a:pt x="516266" y="576800"/>
                    <a:pt x="475216" y="593803"/>
                    <a:pt x="432413" y="593803"/>
                  </a:cubicBezTo>
                  <a:lnTo>
                    <a:pt x="161390" y="593803"/>
                  </a:lnTo>
                  <a:cubicBezTo>
                    <a:pt x="118587" y="593803"/>
                    <a:pt x="77537" y="576800"/>
                    <a:pt x="47270" y="546533"/>
                  </a:cubicBezTo>
                  <a:cubicBezTo>
                    <a:pt x="17004" y="516266"/>
                    <a:pt x="0" y="475216"/>
                    <a:pt x="0" y="432413"/>
                  </a:cubicBezTo>
                  <a:lnTo>
                    <a:pt x="0" y="161390"/>
                  </a:lnTo>
                  <a:cubicBezTo>
                    <a:pt x="0" y="118587"/>
                    <a:pt x="17004" y="77537"/>
                    <a:pt x="47270" y="47270"/>
                  </a:cubicBezTo>
                  <a:cubicBezTo>
                    <a:pt x="77537" y="17004"/>
                    <a:pt x="118587" y="0"/>
                    <a:pt x="161390" y="0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93803" cy="631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72349" y="-1271619"/>
            <a:ext cx="12806862" cy="14183025"/>
            <a:chOff x="0" y="0"/>
            <a:chExt cx="890190" cy="98584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426" y="19073"/>
              <a:ext cx="865339" cy="947700"/>
            </a:xfrm>
            <a:custGeom>
              <a:avLst/>
              <a:gdLst/>
              <a:ahLst/>
              <a:cxnLst/>
              <a:rect r="r" b="b" t="t" l="l"/>
              <a:pathLst>
                <a:path h="947700" w="865339">
                  <a:moveTo>
                    <a:pt x="461434" y="12782"/>
                  </a:moveTo>
                  <a:lnTo>
                    <a:pt x="849000" y="441994"/>
                  </a:lnTo>
                  <a:cubicBezTo>
                    <a:pt x="865339" y="460089"/>
                    <a:pt x="865339" y="487611"/>
                    <a:pt x="849000" y="505705"/>
                  </a:cubicBezTo>
                  <a:lnTo>
                    <a:pt x="461434" y="934917"/>
                  </a:lnTo>
                  <a:cubicBezTo>
                    <a:pt x="454085" y="943055"/>
                    <a:pt x="443634" y="947700"/>
                    <a:pt x="432669" y="947700"/>
                  </a:cubicBezTo>
                  <a:cubicBezTo>
                    <a:pt x="421705" y="947700"/>
                    <a:pt x="411253" y="943055"/>
                    <a:pt x="403905" y="934917"/>
                  </a:cubicBezTo>
                  <a:lnTo>
                    <a:pt x="16339" y="505705"/>
                  </a:lnTo>
                  <a:cubicBezTo>
                    <a:pt x="0" y="487611"/>
                    <a:pt x="0" y="460089"/>
                    <a:pt x="16339" y="441994"/>
                  </a:cubicBezTo>
                  <a:lnTo>
                    <a:pt x="403905" y="12782"/>
                  </a:lnTo>
                  <a:cubicBezTo>
                    <a:pt x="411253" y="4644"/>
                    <a:pt x="421705" y="0"/>
                    <a:pt x="432669" y="0"/>
                  </a:cubicBezTo>
                  <a:cubicBezTo>
                    <a:pt x="443634" y="0"/>
                    <a:pt x="454085" y="4644"/>
                    <a:pt x="461434" y="12782"/>
                  </a:cubicBezTo>
                  <a:close/>
                </a:path>
              </a:pathLst>
            </a:custGeom>
            <a:blipFill>
              <a:blip r:embed="rId4"/>
              <a:stretch>
                <a:fillRect l="-50809" t="-11755" r="-113998" b="-2012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6234" y="1943789"/>
            <a:ext cx="9175531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b="true" sz="96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TEAM 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424017" y="-6859967"/>
            <a:ext cx="18788758" cy="9328392"/>
            <a:chOff x="0" y="0"/>
            <a:chExt cx="1557574" cy="773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1671374" cy="16713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6661" y="36661"/>
              <a:ext cx="739478" cy="739478"/>
            </a:xfrm>
            <a:custGeom>
              <a:avLst/>
              <a:gdLst/>
              <a:ahLst/>
              <a:cxnLst/>
              <a:rect r="r" b="b" t="t" l="l"/>
              <a:pathLst>
                <a:path h="739478" w="739478">
                  <a:moveTo>
                    <a:pt x="451623" y="45223"/>
                  </a:moveTo>
                  <a:lnTo>
                    <a:pt x="694255" y="287855"/>
                  </a:lnTo>
                  <a:cubicBezTo>
                    <a:pt x="739478" y="333078"/>
                    <a:pt x="739478" y="406400"/>
                    <a:pt x="694255" y="451623"/>
                  </a:cubicBezTo>
                  <a:lnTo>
                    <a:pt x="451623" y="694255"/>
                  </a:lnTo>
                  <a:cubicBezTo>
                    <a:pt x="406400" y="739478"/>
                    <a:pt x="333078" y="739478"/>
                    <a:pt x="287855" y="694255"/>
                  </a:cubicBezTo>
                  <a:lnTo>
                    <a:pt x="45223" y="451623"/>
                  </a:lnTo>
                  <a:cubicBezTo>
                    <a:pt x="0" y="406400"/>
                    <a:pt x="0" y="333078"/>
                    <a:pt x="45223" y="287855"/>
                  </a:cubicBezTo>
                  <a:lnTo>
                    <a:pt x="287855" y="45223"/>
                  </a:lnTo>
                  <a:cubicBezTo>
                    <a:pt x="333078" y="0"/>
                    <a:pt x="406400" y="0"/>
                    <a:pt x="451623" y="45223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33967" y="3462074"/>
            <a:ext cx="3562554" cy="356255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7519" y="27519"/>
              <a:ext cx="757762" cy="757762"/>
            </a:xfrm>
            <a:custGeom>
              <a:avLst/>
              <a:gdLst/>
              <a:ahLst/>
              <a:cxnLst/>
              <a:rect r="r" b="b" t="t" l="l"/>
              <a:pathLst>
                <a:path h="757762" w="757762">
                  <a:moveTo>
                    <a:pt x="440347" y="33947"/>
                  </a:moveTo>
                  <a:lnTo>
                    <a:pt x="723815" y="317415"/>
                  </a:lnTo>
                  <a:cubicBezTo>
                    <a:pt x="757762" y="351362"/>
                    <a:pt x="757762" y="406400"/>
                    <a:pt x="723815" y="440347"/>
                  </a:cubicBezTo>
                  <a:lnTo>
                    <a:pt x="440347" y="723815"/>
                  </a:lnTo>
                  <a:cubicBezTo>
                    <a:pt x="406400" y="757762"/>
                    <a:pt x="351362" y="757762"/>
                    <a:pt x="317415" y="723815"/>
                  </a:cubicBezTo>
                  <a:lnTo>
                    <a:pt x="33947" y="440347"/>
                  </a:lnTo>
                  <a:cubicBezTo>
                    <a:pt x="0" y="406400"/>
                    <a:pt x="0" y="351362"/>
                    <a:pt x="33947" y="317415"/>
                  </a:cubicBezTo>
                  <a:lnTo>
                    <a:pt x="317415" y="33947"/>
                  </a:lnTo>
                  <a:cubicBezTo>
                    <a:pt x="351362" y="0"/>
                    <a:pt x="406400" y="0"/>
                    <a:pt x="440347" y="33947"/>
                  </a:cubicBezTo>
                  <a:close/>
                </a:path>
              </a:pathLst>
            </a:custGeom>
            <a:blipFill>
              <a:blip r:embed="rId4"/>
              <a:stretch>
                <a:fillRect l="-52013" t="-4860" r="-45968" b="-2704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377675" y="8548628"/>
            <a:ext cx="368282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20010766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73831" y="7186553"/>
            <a:ext cx="368282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TRẦN THỊ MỸ DUYÊN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433967" y="8279706"/>
            <a:ext cx="3675139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7335995" y="3462074"/>
            <a:ext cx="3562554" cy="356255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7519" y="27519"/>
              <a:ext cx="757762" cy="757762"/>
            </a:xfrm>
            <a:custGeom>
              <a:avLst/>
              <a:gdLst/>
              <a:ahLst/>
              <a:cxnLst/>
              <a:rect r="r" b="b" t="t" l="l"/>
              <a:pathLst>
                <a:path h="757762" w="757762">
                  <a:moveTo>
                    <a:pt x="440347" y="33947"/>
                  </a:moveTo>
                  <a:lnTo>
                    <a:pt x="723815" y="317415"/>
                  </a:lnTo>
                  <a:cubicBezTo>
                    <a:pt x="757762" y="351362"/>
                    <a:pt x="757762" y="406400"/>
                    <a:pt x="723815" y="440347"/>
                  </a:cubicBezTo>
                  <a:lnTo>
                    <a:pt x="440347" y="723815"/>
                  </a:lnTo>
                  <a:cubicBezTo>
                    <a:pt x="406400" y="757762"/>
                    <a:pt x="351362" y="757762"/>
                    <a:pt x="317415" y="723815"/>
                  </a:cubicBezTo>
                  <a:lnTo>
                    <a:pt x="33947" y="440347"/>
                  </a:lnTo>
                  <a:cubicBezTo>
                    <a:pt x="0" y="406400"/>
                    <a:pt x="0" y="351362"/>
                    <a:pt x="33947" y="317415"/>
                  </a:cubicBezTo>
                  <a:lnTo>
                    <a:pt x="317415" y="33947"/>
                  </a:lnTo>
                  <a:cubicBezTo>
                    <a:pt x="351362" y="0"/>
                    <a:pt x="406400" y="0"/>
                    <a:pt x="440347" y="33947"/>
                  </a:cubicBezTo>
                  <a:close/>
                </a:path>
              </a:pathLst>
            </a:custGeom>
            <a:blipFill>
              <a:blip r:embed="rId5"/>
              <a:stretch>
                <a:fillRect l="-6331" t="-11027" r="-4860" b="-5586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306431" y="8548628"/>
            <a:ext cx="368282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22010283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75858" y="7186553"/>
            <a:ext cx="368282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NGUYỄN HỮU VINH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306431" y="8313043"/>
            <a:ext cx="3675139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2507433" y="3462074"/>
            <a:ext cx="3562554" cy="356255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7519" y="27519"/>
              <a:ext cx="757762" cy="757762"/>
            </a:xfrm>
            <a:custGeom>
              <a:avLst/>
              <a:gdLst/>
              <a:ahLst/>
              <a:cxnLst/>
              <a:rect r="r" b="b" t="t" l="l"/>
              <a:pathLst>
                <a:path h="757762" w="757762">
                  <a:moveTo>
                    <a:pt x="440347" y="33947"/>
                  </a:moveTo>
                  <a:lnTo>
                    <a:pt x="723815" y="317415"/>
                  </a:lnTo>
                  <a:cubicBezTo>
                    <a:pt x="757762" y="351362"/>
                    <a:pt x="757762" y="406400"/>
                    <a:pt x="723815" y="440347"/>
                  </a:cubicBezTo>
                  <a:lnTo>
                    <a:pt x="440347" y="723815"/>
                  </a:lnTo>
                  <a:cubicBezTo>
                    <a:pt x="406400" y="757762"/>
                    <a:pt x="351362" y="757762"/>
                    <a:pt x="317415" y="723815"/>
                  </a:cubicBezTo>
                  <a:lnTo>
                    <a:pt x="33947" y="440347"/>
                  </a:lnTo>
                  <a:cubicBezTo>
                    <a:pt x="0" y="406400"/>
                    <a:pt x="0" y="351362"/>
                    <a:pt x="33947" y="317415"/>
                  </a:cubicBezTo>
                  <a:lnTo>
                    <a:pt x="317415" y="33947"/>
                  </a:lnTo>
                  <a:cubicBezTo>
                    <a:pt x="351362" y="0"/>
                    <a:pt x="406400" y="0"/>
                    <a:pt x="440347" y="33947"/>
                  </a:cubicBezTo>
                  <a:close/>
                </a:path>
              </a:pathLst>
            </a:custGeom>
            <a:blipFill>
              <a:blip r:embed="rId6"/>
              <a:stretch>
                <a:fillRect l="-101738" t="-14727" r="-36603" b="-36917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443452" y="8548628"/>
            <a:ext cx="368282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20010838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7886" y="7186553"/>
            <a:ext cx="422164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ĐÀM VIỆT HƯNG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2451141" y="8313043"/>
            <a:ext cx="3675139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-5375842" y="5531029"/>
            <a:ext cx="7454541" cy="745454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1700" y="21700"/>
              <a:ext cx="769400" cy="769400"/>
            </a:xfrm>
            <a:custGeom>
              <a:avLst/>
              <a:gdLst/>
              <a:ahLst/>
              <a:cxnLst/>
              <a:rect r="r" b="b" t="t" l="l"/>
              <a:pathLst>
                <a:path h="769400" w="769400">
                  <a:moveTo>
                    <a:pt x="433168" y="26768"/>
                  </a:moveTo>
                  <a:lnTo>
                    <a:pt x="742632" y="336232"/>
                  </a:lnTo>
                  <a:cubicBezTo>
                    <a:pt x="769400" y="363000"/>
                    <a:pt x="769400" y="406400"/>
                    <a:pt x="742632" y="433168"/>
                  </a:cubicBezTo>
                  <a:lnTo>
                    <a:pt x="433168" y="742632"/>
                  </a:lnTo>
                  <a:cubicBezTo>
                    <a:pt x="406400" y="769400"/>
                    <a:pt x="363000" y="769400"/>
                    <a:pt x="336232" y="742632"/>
                  </a:cubicBezTo>
                  <a:lnTo>
                    <a:pt x="26768" y="433168"/>
                  </a:lnTo>
                  <a:cubicBezTo>
                    <a:pt x="0" y="406400"/>
                    <a:pt x="0" y="363000"/>
                    <a:pt x="26768" y="336232"/>
                  </a:cubicBezTo>
                  <a:lnTo>
                    <a:pt x="336232" y="26768"/>
                  </a:lnTo>
                  <a:cubicBezTo>
                    <a:pt x="363000" y="0"/>
                    <a:pt x="406400" y="0"/>
                    <a:pt x="433168" y="26768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4017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035888" y="9235036"/>
            <a:ext cx="21518857" cy="2096422"/>
            <a:chOff x="0" y="0"/>
            <a:chExt cx="5667518" cy="5521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67518" cy="552144"/>
            </a:xfrm>
            <a:custGeom>
              <a:avLst/>
              <a:gdLst/>
              <a:ahLst/>
              <a:cxnLst/>
              <a:rect r="r" b="b" t="t" l="l"/>
              <a:pathLst>
                <a:path h="55214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56240" y="2115735"/>
            <a:ext cx="10243598" cy="7119301"/>
          </a:xfrm>
          <a:custGeom>
            <a:avLst/>
            <a:gdLst/>
            <a:ahLst/>
            <a:cxnLst/>
            <a:rect r="r" b="b" t="t" l="l"/>
            <a:pathLst>
              <a:path h="7119301" w="10243598">
                <a:moveTo>
                  <a:pt x="0" y="0"/>
                </a:moveTo>
                <a:lnTo>
                  <a:pt x="10243599" y="0"/>
                </a:lnTo>
                <a:lnTo>
                  <a:pt x="10243599" y="7119301"/>
                </a:lnTo>
                <a:lnTo>
                  <a:pt x="0" y="7119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69256" y="918892"/>
            <a:ext cx="9949647" cy="963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7800" b="true">
                <a:solidFill>
                  <a:srgbClr val="18368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Hệ thống phân tán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24017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04190" y="3457450"/>
            <a:ext cx="6357343" cy="1905587"/>
            <a:chOff x="0" y="0"/>
            <a:chExt cx="1674362" cy="5018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4362" cy="501883"/>
            </a:xfrm>
            <a:custGeom>
              <a:avLst/>
              <a:gdLst/>
              <a:ahLst/>
              <a:cxnLst/>
              <a:rect r="r" b="b" t="t" l="l"/>
              <a:pathLst>
                <a:path h="501883" w="1674362">
                  <a:moveTo>
                    <a:pt x="54801" y="0"/>
                  </a:moveTo>
                  <a:lnTo>
                    <a:pt x="1619561" y="0"/>
                  </a:lnTo>
                  <a:cubicBezTo>
                    <a:pt x="1634095" y="0"/>
                    <a:pt x="1648034" y="5774"/>
                    <a:pt x="1658311" y="16051"/>
                  </a:cubicBezTo>
                  <a:cubicBezTo>
                    <a:pt x="1668588" y="26328"/>
                    <a:pt x="1674362" y="40267"/>
                    <a:pt x="1674362" y="54801"/>
                  </a:cubicBezTo>
                  <a:lnTo>
                    <a:pt x="1674362" y="447082"/>
                  </a:lnTo>
                  <a:cubicBezTo>
                    <a:pt x="1674362" y="461616"/>
                    <a:pt x="1668588" y="475555"/>
                    <a:pt x="1658311" y="485832"/>
                  </a:cubicBezTo>
                  <a:cubicBezTo>
                    <a:pt x="1648034" y="496109"/>
                    <a:pt x="1634095" y="501883"/>
                    <a:pt x="1619561" y="501883"/>
                  </a:cubicBezTo>
                  <a:lnTo>
                    <a:pt x="54801" y="501883"/>
                  </a:lnTo>
                  <a:cubicBezTo>
                    <a:pt x="40267" y="501883"/>
                    <a:pt x="26328" y="496109"/>
                    <a:pt x="16051" y="485832"/>
                  </a:cubicBezTo>
                  <a:cubicBezTo>
                    <a:pt x="5774" y="475555"/>
                    <a:pt x="0" y="461616"/>
                    <a:pt x="0" y="447082"/>
                  </a:cubicBezTo>
                  <a:lnTo>
                    <a:pt x="0" y="54801"/>
                  </a:lnTo>
                  <a:cubicBezTo>
                    <a:pt x="0" y="40267"/>
                    <a:pt x="5774" y="26328"/>
                    <a:pt x="16051" y="16051"/>
                  </a:cubicBezTo>
                  <a:cubicBezTo>
                    <a:pt x="26328" y="5774"/>
                    <a:pt x="40267" y="0"/>
                    <a:pt x="54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74362" cy="53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91101" y="2514527"/>
            <a:ext cx="1315727" cy="131572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7742" y="87742"/>
              <a:ext cx="637315" cy="637315"/>
            </a:xfrm>
            <a:custGeom>
              <a:avLst/>
              <a:gdLst/>
              <a:ahLst/>
              <a:cxnLst/>
              <a:rect r="r" b="b" t="t" l="l"/>
              <a:pathLst>
                <a:path h="637315" w="637315">
                  <a:moveTo>
                    <a:pt x="468444" y="62044"/>
                  </a:moveTo>
                  <a:lnTo>
                    <a:pt x="575272" y="168872"/>
                  </a:lnTo>
                  <a:cubicBezTo>
                    <a:pt x="614998" y="208598"/>
                    <a:pt x="637316" y="262477"/>
                    <a:pt x="637316" y="318658"/>
                  </a:cubicBezTo>
                  <a:cubicBezTo>
                    <a:pt x="637316" y="374839"/>
                    <a:pt x="614998" y="428718"/>
                    <a:pt x="575272" y="468444"/>
                  </a:cubicBezTo>
                  <a:lnTo>
                    <a:pt x="468444" y="575272"/>
                  </a:lnTo>
                  <a:cubicBezTo>
                    <a:pt x="428718" y="614998"/>
                    <a:pt x="374839" y="637316"/>
                    <a:pt x="318658" y="637316"/>
                  </a:cubicBezTo>
                  <a:cubicBezTo>
                    <a:pt x="262477" y="637316"/>
                    <a:pt x="208598" y="614998"/>
                    <a:pt x="168872" y="575272"/>
                  </a:cubicBezTo>
                  <a:lnTo>
                    <a:pt x="62044" y="468444"/>
                  </a:lnTo>
                  <a:cubicBezTo>
                    <a:pt x="22318" y="428718"/>
                    <a:pt x="0" y="374839"/>
                    <a:pt x="0" y="318658"/>
                  </a:cubicBezTo>
                  <a:cubicBezTo>
                    <a:pt x="0" y="262477"/>
                    <a:pt x="22318" y="208598"/>
                    <a:pt x="62044" y="168872"/>
                  </a:cubicBezTo>
                  <a:lnTo>
                    <a:pt x="168872" y="62044"/>
                  </a:lnTo>
                  <a:cubicBezTo>
                    <a:pt x="208598" y="22318"/>
                    <a:pt x="262477" y="0"/>
                    <a:pt x="318658" y="0"/>
                  </a:cubicBezTo>
                  <a:cubicBezTo>
                    <a:pt x="374839" y="0"/>
                    <a:pt x="428718" y="22318"/>
                    <a:pt x="468444" y="62044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144393" y="1866116"/>
            <a:ext cx="12820041" cy="93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b="true" sz="7500">
                <a:solidFill>
                  <a:srgbClr val="18368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ĐẶC TÍNH CỦA HỆ THỐNG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43682" y="3905919"/>
            <a:ext cx="530283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Khả năng mở rộng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1035888" y="9235036"/>
            <a:ext cx="21518857" cy="2096422"/>
            <a:chOff x="0" y="0"/>
            <a:chExt cx="5667518" cy="5521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67518" cy="552144"/>
            </a:xfrm>
            <a:custGeom>
              <a:avLst/>
              <a:gdLst/>
              <a:ahLst/>
              <a:cxnLst/>
              <a:rect r="r" b="b" t="t" l="l"/>
              <a:pathLst>
                <a:path h="55214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2740568" y="1028700"/>
            <a:ext cx="3769268" cy="37692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0628" y="30628"/>
              <a:ext cx="751544" cy="751544"/>
            </a:xfrm>
            <a:custGeom>
              <a:avLst/>
              <a:gdLst/>
              <a:ahLst/>
              <a:cxnLst/>
              <a:rect r="r" b="b" t="t" l="l"/>
              <a:pathLst>
                <a:path h="751544" w="751544">
                  <a:moveTo>
                    <a:pt x="428057" y="21657"/>
                  </a:moveTo>
                  <a:lnTo>
                    <a:pt x="729887" y="323487"/>
                  </a:lnTo>
                  <a:cubicBezTo>
                    <a:pt x="743754" y="337354"/>
                    <a:pt x="751544" y="356161"/>
                    <a:pt x="751544" y="375772"/>
                  </a:cubicBezTo>
                  <a:cubicBezTo>
                    <a:pt x="751544" y="395383"/>
                    <a:pt x="743754" y="414190"/>
                    <a:pt x="729887" y="428057"/>
                  </a:cubicBezTo>
                  <a:lnTo>
                    <a:pt x="428057" y="729887"/>
                  </a:lnTo>
                  <a:cubicBezTo>
                    <a:pt x="414190" y="743754"/>
                    <a:pt x="395383" y="751544"/>
                    <a:pt x="375772" y="751544"/>
                  </a:cubicBezTo>
                  <a:cubicBezTo>
                    <a:pt x="356161" y="751544"/>
                    <a:pt x="337354" y="743754"/>
                    <a:pt x="323487" y="729887"/>
                  </a:cubicBezTo>
                  <a:lnTo>
                    <a:pt x="21657" y="428057"/>
                  </a:lnTo>
                  <a:cubicBezTo>
                    <a:pt x="7790" y="414190"/>
                    <a:pt x="0" y="395383"/>
                    <a:pt x="0" y="375772"/>
                  </a:cubicBezTo>
                  <a:cubicBezTo>
                    <a:pt x="0" y="356161"/>
                    <a:pt x="7790" y="337354"/>
                    <a:pt x="21657" y="323487"/>
                  </a:cubicBezTo>
                  <a:lnTo>
                    <a:pt x="323487" y="21657"/>
                  </a:lnTo>
                  <a:cubicBezTo>
                    <a:pt x="337354" y="7790"/>
                    <a:pt x="356161" y="0"/>
                    <a:pt x="375772" y="0"/>
                  </a:cubicBezTo>
                  <a:cubicBezTo>
                    <a:pt x="395383" y="0"/>
                    <a:pt x="414190" y="7790"/>
                    <a:pt x="428057" y="2165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602734" y="5363037"/>
            <a:ext cx="2801574" cy="280157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1207" y="41207"/>
              <a:ext cx="730386" cy="730386"/>
            </a:xfrm>
            <a:custGeom>
              <a:avLst/>
              <a:gdLst/>
              <a:ahLst/>
              <a:cxnLst/>
              <a:rect r="r" b="b" t="t" l="l"/>
              <a:pathLst>
                <a:path h="730386" w="730386">
                  <a:moveTo>
                    <a:pt x="435538" y="29138"/>
                  </a:moveTo>
                  <a:lnTo>
                    <a:pt x="701248" y="294848"/>
                  </a:lnTo>
                  <a:cubicBezTo>
                    <a:pt x="719905" y="313505"/>
                    <a:pt x="730386" y="338808"/>
                    <a:pt x="730386" y="365193"/>
                  </a:cubicBezTo>
                  <a:cubicBezTo>
                    <a:pt x="730386" y="391578"/>
                    <a:pt x="719905" y="416881"/>
                    <a:pt x="701248" y="435538"/>
                  </a:cubicBezTo>
                  <a:lnTo>
                    <a:pt x="435538" y="701248"/>
                  </a:lnTo>
                  <a:cubicBezTo>
                    <a:pt x="416881" y="719905"/>
                    <a:pt x="391578" y="730386"/>
                    <a:pt x="365193" y="730386"/>
                  </a:cubicBezTo>
                  <a:cubicBezTo>
                    <a:pt x="338808" y="730386"/>
                    <a:pt x="313505" y="719905"/>
                    <a:pt x="294848" y="701248"/>
                  </a:cubicBezTo>
                  <a:lnTo>
                    <a:pt x="29138" y="435538"/>
                  </a:lnTo>
                  <a:cubicBezTo>
                    <a:pt x="10481" y="416881"/>
                    <a:pt x="0" y="391578"/>
                    <a:pt x="0" y="365193"/>
                  </a:cubicBezTo>
                  <a:cubicBezTo>
                    <a:pt x="0" y="338808"/>
                    <a:pt x="10481" y="313505"/>
                    <a:pt x="29138" y="294848"/>
                  </a:cubicBezTo>
                  <a:lnTo>
                    <a:pt x="294848" y="29138"/>
                  </a:lnTo>
                  <a:cubicBezTo>
                    <a:pt x="313505" y="10481"/>
                    <a:pt x="338808" y="0"/>
                    <a:pt x="365193" y="0"/>
                  </a:cubicBezTo>
                  <a:cubicBezTo>
                    <a:pt x="391578" y="0"/>
                    <a:pt x="416881" y="10481"/>
                    <a:pt x="435538" y="29138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804190" y="6487152"/>
            <a:ext cx="6357343" cy="1905587"/>
            <a:chOff x="0" y="0"/>
            <a:chExt cx="1674362" cy="5018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74362" cy="501883"/>
            </a:xfrm>
            <a:custGeom>
              <a:avLst/>
              <a:gdLst/>
              <a:ahLst/>
              <a:cxnLst/>
              <a:rect r="r" b="b" t="t" l="l"/>
              <a:pathLst>
                <a:path h="501883" w="1674362">
                  <a:moveTo>
                    <a:pt x="54801" y="0"/>
                  </a:moveTo>
                  <a:lnTo>
                    <a:pt x="1619561" y="0"/>
                  </a:lnTo>
                  <a:cubicBezTo>
                    <a:pt x="1634095" y="0"/>
                    <a:pt x="1648034" y="5774"/>
                    <a:pt x="1658311" y="16051"/>
                  </a:cubicBezTo>
                  <a:cubicBezTo>
                    <a:pt x="1668588" y="26328"/>
                    <a:pt x="1674362" y="40267"/>
                    <a:pt x="1674362" y="54801"/>
                  </a:cubicBezTo>
                  <a:lnTo>
                    <a:pt x="1674362" y="447082"/>
                  </a:lnTo>
                  <a:cubicBezTo>
                    <a:pt x="1674362" y="461616"/>
                    <a:pt x="1668588" y="475555"/>
                    <a:pt x="1658311" y="485832"/>
                  </a:cubicBezTo>
                  <a:cubicBezTo>
                    <a:pt x="1648034" y="496109"/>
                    <a:pt x="1634095" y="501883"/>
                    <a:pt x="1619561" y="501883"/>
                  </a:cubicBezTo>
                  <a:lnTo>
                    <a:pt x="54801" y="501883"/>
                  </a:lnTo>
                  <a:cubicBezTo>
                    <a:pt x="40267" y="501883"/>
                    <a:pt x="26328" y="496109"/>
                    <a:pt x="16051" y="485832"/>
                  </a:cubicBezTo>
                  <a:cubicBezTo>
                    <a:pt x="5774" y="475555"/>
                    <a:pt x="0" y="461616"/>
                    <a:pt x="0" y="447082"/>
                  </a:cubicBezTo>
                  <a:lnTo>
                    <a:pt x="0" y="54801"/>
                  </a:lnTo>
                  <a:cubicBezTo>
                    <a:pt x="0" y="40267"/>
                    <a:pt x="5774" y="26328"/>
                    <a:pt x="16051" y="16051"/>
                  </a:cubicBezTo>
                  <a:cubicBezTo>
                    <a:pt x="26328" y="5774"/>
                    <a:pt x="40267" y="0"/>
                    <a:pt x="54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674362" cy="53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991101" y="5544229"/>
            <a:ext cx="1315727" cy="131572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87742" y="87742"/>
              <a:ext cx="637315" cy="637315"/>
            </a:xfrm>
            <a:custGeom>
              <a:avLst/>
              <a:gdLst/>
              <a:ahLst/>
              <a:cxnLst/>
              <a:rect r="r" b="b" t="t" l="l"/>
              <a:pathLst>
                <a:path h="637315" w="637315">
                  <a:moveTo>
                    <a:pt x="468444" y="62044"/>
                  </a:moveTo>
                  <a:lnTo>
                    <a:pt x="575272" y="168872"/>
                  </a:lnTo>
                  <a:cubicBezTo>
                    <a:pt x="614998" y="208598"/>
                    <a:pt x="637316" y="262477"/>
                    <a:pt x="637316" y="318658"/>
                  </a:cubicBezTo>
                  <a:cubicBezTo>
                    <a:pt x="637316" y="374839"/>
                    <a:pt x="614998" y="428718"/>
                    <a:pt x="575272" y="468444"/>
                  </a:cubicBezTo>
                  <a:lnTo>
                    <a:pt x="468444" y="575272"/>
                  </a:lnTo>
                  <a:cubicBezTo>
                    <a:pt x="428718" y="614998"/>
                    <a:pt x="374839" y="637316"/>
                    <a:pt x="318658" y="637316"/>
                  </a:cubicBezTo>
                  <a:cubicBezTo>
                    <a:pt x="262477" y="637316"/>
                    <a:pt x="208598" y="614998"/>
                    <a:pt x="168872" y="575272"/>
                  </a:cubicBezTo>
                  <a:lnTo>
                    <a:pt x="62044" y="468444"/>
                  </a:lnTo>
                  <a:cubicBezTo>
                    <a:pt x="22318" y="428718"/>
                    <a:pt x="0" y="374839"/>
                    <a:pt x="0" y="318658"/>
                  </a:cubicBezTo>
                  <a:cubicBezTo>
                    <a:pt x="0" y="262477"/>
                    <a:pt x="22318" y="208598"/>
                    <a:pt x="62044" y="168872"/>
                  </a:cubicBezTo>
                  <a:lnTo>
                    <a:pt x="168872" y="62044"/>
                  </a:lnTo>
                  <a:cubicBezTo>
                    <a:pt x="208598" y="22318"/>
                    <a:pt x="262477" y="0"/>
                    <a:pt x="318658" y="0"/>
                  </a:cubicBezTo>
                  <a:cubicBezTo>
                    <a:pt x="374839" y="0"/>
                    <a:pt x="428718" y="22318"/>
                    <a:pt x="468444" y="62044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02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343682" y="6935621"/>
            <a:ext cx="530283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Tính sẵn sàng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554414" y="3411348"/>
            <a:ext cx="6357343" cy="1905587"/>
            <a:chOff x="0" y="0"/>
            <a:chExt cx="1674362" cy="50188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74362" cy="501883"/>
            </a:xfrm>
            <a:custGeom>
              <a:avLst/>
              <a:gdLst/>
              <a:ahLst/>
              <a:cxnLst/>
              <a:rect r="r" b="b" t="t" l="l"/>
              <a:pathLst>
                <a:path h="501883" w="1674362">
                  <a:moveTo>
                    <a:pt x="54801" y="0"/>
                  </a:moveTo>
                  <a:lnTo>
                    <a:pt x="1619561" y="0"/>
                  </a:lnTo>
                  <a:cubicBezTo>
                    <a:pt x="1634095" y="0"/>
                    <a:pt x="1648034" y="5774"/>
                    <a:pt x="1658311" y="16051"/>
                  </a:cubicBezTo>
                  <a:cubicBezTo>
                    <a:pt x="1668588" y="26328"/>
                    <a:pt x="1674362" y="40267"/>
                    <a:pt x="1674362" y="54801"/>
                  </a:cubicBezTo>
                  <a:lnTo>
                    <a:pt x="1674362" y="447082"/>
                  </a:lnTo>
                  <a:cubicBezTo>
                    <a:pt x="1674362" y="461616"/>
                    <a:pt x="1668588" y="475555"/>
                    <a:pt x="1658311" y="485832"/>
                  </a:cubicBezTo>
                  <a:cubicBezTo>
                    <a:pt x="1648034" y="496109"/>
                    <a:pt x="1634095" y="501883"/>
                    <a:pt x="1619561" y="501883"/>
                  </a:cubicBezTo>
                  <a:lnTo>
                    <a:pt x="54801" y="501883"/>
                  </a:lnTo>
                  <a:cubicBezTo>
                    <a:pt x="40267" y="501883"/>
                    <a:pt x="26328" y="496109"/>
                    <a:pt x="16051" y="485832"/>
                  </a:cubicBezTo>
                  <a:cubicBezTo>
                    <a:pt x="5774" y="475555"/>
                    <a:pt x="0" y="461616"/>
                    <a:pt x="0" y="447082"/>
                  </a:cubicBezTo>
                  <a:lnTo>
                    <a:pt x="0" y="54801"/>
                  </a:lnTo>
                  <a:cubicBezTo>
                    <a:pt x="0" y="40267"/>
                    <a:pt x="5774" y="26328"/>
                    <a:pt x="16051" y="16051"/>
                  </a:cubicBezTo>
                  <a:cubicBezTo>
                    <a:pt x="26328" y="5774"/>
                    <a:pt x="40267" y="0"/>
                    <a:pt x="54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674362" cy="53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741324" y="2468425"/>
            <a:ext cx="1315727" cy="131572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87742" y="87742"/>
              <a:ext cx="637315" cy="637315"/>
            </a:xfrm>
            <a:custGeom>
              <a:avLst/>
              <a:gdLst/>
              <a:ahLst/>
              <a:cxnLst/>
              <a:rect r="r" b="b" t="t" l="l"/>
              <a:pathLst>
                <a:path h="637315" w="637315">
                  <a:moveTo>
                    <a:pt x="468444" y="62044"/>
                  </a:moveTo>
                  <a:lnTo>
                    <a:pt x="575272" y="168872"/>
                  </a:lnTo>
                  <a:cubicBezTo>
                    <a:pt x="614998" y="208598"/>
                    <a:pt x="637316" y="262477"/>
                    <a:pt x="637316" y="318658"/>
                  </a:cubicBezTo>
                  <a:cubicBezTo>
                    <a:pt x="637316" y="374839"/>
                    <a:pt x="614998" y="428718"/>
                    <a:pt x="575272" y="468444"/>
                  </a:cubicBezTo>
                  <a:lnTo>
                    <a:pt x="468444" y="575272"/>
                  </a:lnTo>
                  <a:cubicBezTo>
                    <a:pt x="428718" y="614998"/>
                    <a:pt x="374839" y="637316"/>
                    <a:pt x="318658" y="637316"/>
                  </a:cubicBezTo>
                  <a:cubicBezTo>
                    <a:pt x="262477" y="637316"/>
                    <a:pt x="208598" y="614998"/>
                    <a:pt x="168872" y="575272"/>
                  </a:cubicBezTo>
                  <a:lnTo>
                    <a:pt x="62044" y="468444"/>
                  </a:lnTo>
                  <a:cubicBezTo>
                    <a:pt x="22318" y="428718"/>
                    <a:pt x="0" y="374839"/>
                    <a:pt x="0" y="318658"/>
                  </a:cubicBezTo>
                  <a:cubicBezTo>
                    <a:pt x="0" y="262477"/>
                    <a:pt x="22318" y="208598"/>
                    <a:pt x="62044" y="168872"/>
                  </a:cubicBezTo>
                  <a:lnTo>
                    <a:pt x="168872" y="62044"/>
                  </a:lnTo>
                  <a:cubicBezTo>
                    <a:pt x="208598" y="22318"/>
                    <a:pt x="262477" y="0"/>
                    <a:pt x="318658" y="0"/>
                  </a:cubicBezTo>
                  <a:cubicBezTo>
                    <a:pt x="374839" y="0"/>
                    <a:pt x="428718" y="22318"/>
                    <a:pt x="468444" y="62044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03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093905" y="3859817"/>
            <a:ext cx="530283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Tính toàn vẹn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9703462" y="6378624"/>
            <a:ext cx="6357343" cy="1905587"/>
            <a:chOff x="0" y="0"/>
            <a:chExt cx="1674362" cy="50188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74362" cy="501883"/>
            </a:xfrm>
            <a:custGeom>
              <a:avLst/>
              <a:gdLst/>
              <a:ahLst/>
              <a:cxnLst/>
              <a:rect r="r" b="b" t="t" l="l"/>
              <a:pathLst>
                <a:path h="501883" w="1674362">
                  <a:moveTo>
                    <a:pt x="54801" y="0"/>
                  </a:moveTo>
                  <a:lnTo>
                    <a:pt x="1619561" y="0"/>
                  </a:lnTo>
                  <a:cubicBezTo>
                    <a:pt x="1634095" y="0"/>
                    <a:pt x="1648034" y="5774"/>
                    <a:pt x="1658311" y="16051"/>
                  </a:cubicBezTo>
                  <a:cubicBezTo>
                    <a:pt x="1668588" y="26328"/>
                    <a:pt x="1674362" y="40267"/>
                    <a:pt x="1674362" y="54801"/>
                  </a:cubicBezTo>
                  <a:lnTo>
                    <a:pt x="1674362" y="447082"/>
                  </a:lnTo>
                  <a:cubicBezTo>
                    <a:pt x="1674362" y="461616"/>
                    <a:pt x="1668588" y="475555"/>
                    <a:pt x="1658311" y="485832"/>
                  </a:cubicBezTo>
                  <a:cubicBezTo>
                    <a:pt x="1648034" y="496109"/>
                    <a:pt x="1634095" y="501883"/>
                    <a:pt x="1619561" y="501883"/>
                  </a:cubicBezTo>
                  <a:lnTo>
                    <a:pt x="54801" y="501883"/>
                  </a:lnTo>
                  <a:cubicBezTo>
                    <a:pt x="40267" y="501883"/>
                    <a:pt x="26328" y="496109"/>
                    <a:pt x="16051" y="485832"/>
                  </a:cubicBezTo>
                  <a:cubicBezTo>
                    <a:pt x="5774" y="475555"/>
                    <a:pt x="0" y="461616"/>
                    <a:pt x="0" y="447082"/>
                  </a:cubicBezTo>
                  <a:lnTo>
                    <a:pt x="0" y="54801"/>
                  </a:lnTo>
                  <a:cubicBezTo>
                    <a:pt x="0" y="40267"/>
                    <a:pt x="5774" y="26328"/>
                    <a:pt x="16051" y="16051"/>
                  </a:cubicBezTo>
                  <a:cubicBezTo>
                    <a:pt x="26328" y="5774"/>
                    <a:pt x="40267" y="0"/>
                    <a:pt x="54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674362" cy="53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890373" y="5435701"/>
            <a:ext cx="1315727" cy="131572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87742" y="87742"/>
              <a:ext cx="637315" cy="637315"/>
            </a:xfrm>
            <a:custGeom>
              <a:avLst/>
              <a:gdLst/>
              <a:ahLst/>
              <a:cxnLst/>
              <a:rect r="r" b="b" t="t" l="l"/>
              <a:pathLst>
                <a:path h="637315" w="637315">
                  <a:moveTo>
                    <a:pt x="468444" y="62044"/>
                  </a:moveTo>
                  <a:lnTo>
                    <a:pt x="575272" y="168872"/>
                  </a:lnTo>
                  <a:cubicBezTo>
                    <a:pt x="614998" y="208598"/>
                    <a:pt x="637316" y="262477"/>
                    <a:pt x="637316" y="318658"/>
                  </a:cubicBezTo>
                  <a:cubicBezTo>
                    <a:pt x="637316" y="374839"/>
                    <a:pt x="614998" y="428718"/>
                    <a:pt x="575272" y="468444"/>
                  </a:cubicBezTo>
                  <a:lnTo>
                    <a:pt x="468444" y="575272"/>
                  </a:lnTo>
                  <a:cubicBezTo>
                    <a:pt x="428718" y="614998"/>
                    <a:pt x="374839" y="637316"/>
                    <a:pt x="318658" y="637316"/>
                  </a:cubicBezTo>
                  <a:cubicBezTo>
                    <a:pt x="262477" y="637316"/>
                    <a:pt x="208598" y="614998"/>
                    <a:pt x="168872" y="575272"/>
                  </a:cubicBezTo>
                  <a:lnTo>
                    <a:pt x="62044" y="468444"/>
                  </a:lnTo>
                  <a:cubicBezTo>
                    <a:pt x="22318" y="428718"/>
                    <a:pt x="0" y="374839"/>
                    <a:pt x="0" y="318658"/>
                  </a:cubicBezTo>
                  <a:cubicBezTo>
                    <a:pt x="0" y="262477"/>
                    <a:pt x="22318" y="208598"/>
                    <a:pt x="62044" y="168872"/>
                  </a:cubicBezTo>
                  <a:lnTo>
                    <a:pt x="168872" y="62044"/>
                  </a:lnTo>
                  <a:cubicBezTo>
                    <a:pt x="208598" y="22318"/>
                    <a:pt x="262477" y="0"/>
                    <a:pt x="318658" y="0"/>
                  </a:cubicBezTo>
                  <a:cubicBezTo>
                    <a:pt x="374839" y="0"/>
                    <a:pt x="428718" y="22318"/>
                    <a:pt x="468444" y="62044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04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0242954" y="6827093"/>
            <a:ext cx="530283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Tính linh hoạt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33172" y="974143"/>
            <a:ext cx="10043923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b="true" sz="7500">
                <a:solidFill>
                  <a:srgbClr val="18368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MÔ HÌNH HỆ THỐNG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424017" y="-6859967"/>
            <a:ext cx="18788758" cy="9328392"/>
            <a:chOff x="0" y="0"/>
            <a:chExt cx="1557574" cy="773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1671374" cy="16713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6661" y="36661"/>
              <a:ext cx="739478" cy="739478"/>
            </a:xfrm>
            <a:custGeom>
              <a:avLst/>
              <a:gdLst/>
              <a:ahLst/>
              <a:cxnLst/>
              <a:rect r="r" b="b" t="t" l="l"/>
              <a:pathLst>
                <a:path h="739478" w="739478">
                  <a:moveTo>
                    <a:pt x="451623" y="45223"/>
                  </a:moveTo>
                  <a:lnTo>
                    <a:pt x="694255" y="287855"/>
                  </a:lnTo>
                  <a:cubicBezTo>
                    <a:pt x="739478" y="333078"/>
                    <a:pt x="739478" y="406400"/>
                    <a:pt x="694255" y="451623"/>
                  </a:cubicBezTo>
                  <a:lnTo>
                    <a:pt x="451623" y="694255"/>
                  </a:lnTo>
                  <a:cubicBezTo>
                    <a:pt x="406400" y="739478"/>
                    <a:pt x="333078" y="739478"/>
                    <a:pt x="287855" y="694255"/>
                  </a:cubicBezTo>
                  <a:lnTo>
                    <a:pt x="45223" y="451623"/>
                  </a:lnTo>
                  <a:cubicBezTo>
                    <a:pt x="0" y="406400"/>
                    <a:pt x="0" y="333078"/>
                    <a:pt x="45223" y="287855"/>
                  </a:cubicBezTo>
                  <a:lnTo>
                    <a:pt x="287855" y="45223"/>
                  </a:lnTo>
                  <a:cubicBezTo>
                    <a:pt x="333078" y="0"/>
                    <a:pt x="406400" y="0"/>
                    <a:pt x="451623" y="45223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5375842" y="5531029"/>
            <a:ext cx="7454541" cy="745454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1700" y="21700"/>
              <a:ext cx="769400" cy="769400"/>
            </a:xfrm>
            <a:custGeom>
              <a:avLst/>
              <a:gdLst/>
              <a:ahLst/>
              <a:cxnLst/>
              <a:rect r="r" b="b" t="t" l="l"/>
              <a:pathLst>
                <a:path h="769400" w="769400">
                  <a:moveTo>
                    <a:pt x="433168" y="26768"/>
                  </a:moveTo>
                  <a:lnTo>
                    <a:pt x="742632" y="336232"/>
                  </a:lnTo>
                  <a:cubicBezTo>
                    <a:pt x="769400" y="363000"/>
                    <a:pt x="769400" y="406400"/>
                    <a:pt x="742632" y="433168"/>
                  </a:cubicBezTo>
                  <a:lnTo>
                    <a:pt x="433168" y="742632"/>
                  </a:lnTo>
                  <a:cubicBezTo>
                    <a:pt x="406400" y="769400"/>
                    <a:pt x="363000" y="769400"/>
                    <a:pt x="336232" y="742632"/>
                  </a:cubicBezTo>
                  <a:lnTo>
                    <a:pt x="26768" y="433168"/>
                  </a:lnTo>
                  <a:cubicBezTo>
                    <a:pt x="0" y="406400"/>
                    <a:pt x="0" y="363000"/>
                    <a:pt x="26768" y="336232"/>
                  </a:cubicBezTo>
                  <a:lnTo>
                    <a:pt x="336232" y="26768"/>
                  </a:lnTo>
                  <a:cubicBezTo>
                    <a:pt x="363000" y="0"/>
                    <a:pt x="406400" y="0"/>
                    <a:pt x="433168" y="26768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159069" y="1990772"/>
            <a:ext cx="11969862" cy="8296228"/>
          </a:xfrm>
          <a:custGeom>
            <a:avLst/>
            <a:gdLst/>
            <a:ahLst/>
            <a:cxnLst/>
            <a:rect r="r" b="b" t="t" l="l"/>
            <a:pathLst>
              <a:path h="8296228" w="11969862">
                <a:moveTo>
                  <a:pt x="0" y="0"/>
                </a:moveTo>
                <a:lnTo>
                  <a:pt x="11969862" y="0"/>
                </a:lnTo>
                <a:lnTo>
                  <a:pt x="11969862" y="8296228"/>
                </a:lnTo>
                <a:lnTo>
                  <a:pt x="0" y="8296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01" t="-536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20627" y="1031807"/>
            <a:ext cx="12931075" cy="730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b="true" sz="5921">
                <a:solidFill>
                  <a:srgbClr val="18368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PHÂN PHỖI DỮ LIỆU VÀ SAO LƯU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424017" y="-6859967"/>
            <a:ext cx="18788758" cy="9328392"/>
            <a:chOff x="0" y="0"/>
            <a:chExt cx="1557574" cy="773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35888" y="9235036"/>
            <a:ext cx="21518857" cy="2096422"/>
            <a:chOff x="0" y="0"/>
            <a:chExt cx="5667518" cy="5521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67518" cy="552144"/>
            </a:xfrm>
            <a:custGeom>
              <a:avLst/>
              <a:gdLst/>
              <a:ahLst/>
              <a:cxnLst/>
              <a:rect r="r" b="b" t="t" l="l"/>
              <a:pathLst>
                <a:path h="55214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2740568" y="583791"/>
            <a:ext cx="3769268" cy="376926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0628" y="30628"/>
              <a:ext cx="751544" cy="751544"/>
            </a:xfrm>
            <a:custGeom>
              <a:avLst/>
              <a:gdLst/>
              <a:ahLst/>
              <a:cxnLst/>
              <a:rect r="r" b="b" t="t" l="l"/>
              <a:pathLst>
                <a:path h="751544" w="751544">
                  <a:moveTo>
                    <a:pt x="428057" y="21657"/>
                  </a:moveTo>
                  <a:lnTo>
                    <a:pt x="729887" y="323487"/>
                  </a:lnTo>
                  <a:cubicBezTo>
                    <a:pt x="743754" y="337354"/>
                    <a:pt x="751544" y="356161"/>
                    <a:pt x="751544" y="375772"/>
                  </a:cubicBezTo>
                  <a:cubicBezTo>
                    <a:pt x="751544" y="395383"/>
                    <a:pt x="743754" y="414190"/>
                    <a:pt x="729887" y="428057"/>
                  </a:cubicBezTo>
                  <a:lnTo>
                    <a:pt x="428057" y="729887"/>
                  </a:lnTo>
                  <a:cubicBezTo>
                    <a:pt x="414190" y="743754"/>
                    <a:pt x="395383" y="751544"/>
                    <a:pt x="375772" y="751544"/>
                  </a:cubicBezTo>
                  <a:cubicBezTo>
                    <a:pt x="356161" y="751544"/>
                    <a:pt x="337354" y="743754"/>
                    <a:pt x="323487" y="729887"/>
                  </a:cubicBezTo>
                  <a:lnTo>
                    <a:pt x="21657" y="428057"/>
                  </a:lnTo>
                  <a:cubicBezTo>
                    <a:pt x="7790" y="414190"/>
                    <a:pt x="0" y="395383"/>
                    <a:pt x="0" y="375772"/>
                  </a:cubicBezTo>
                  <a:cubicBezTo>
                    <a:pt x="0" y="356161"/>
                    <a:pt x="7790" y="337354"/>
                    <a:pt x="21657" y="323487"/>
                  </a:cubicBezTo>
                  <a:lnTo>
                    <a:pt x="323487" y="21657"/>
                  </a:lnTo>
                  <a:cubicBezTo>
                    <a:pt x="337354" y="7790"/>
                    <a:pt x="356161" y="0"/>
                    <a:pt x="375772" y="0"/>
                  </a:cubicBezTo>
                  <a:cubicBezTo>
                    <a:pt x="395383" y="0"/>
                    <a:pt x="414190" y="7790"/>
                    <a:pt x="428057" y="2165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26362" y="2319111"/>
            <a:ext cx="12622508" cy="6915925"/>
          </a:xfrm>
          <a:custGeom>
            <a:avLst/>
            <a:gdLst/>
            <a:ahLst/>
            <a:cxnLst/>
            <a:rect r="r" b="b" t="t" l="l"/>
            <a:pathLst>
              <a:path h="6915925" w="12622508">
                <a:moveTo>
                  <a:pt x="0" y="0"/>
                </a:moveTo>
                <a:lnTo>
                  <a:pt x="12622508" y="0"/>
                </a:lnTo>
                <a:lnTo>
                  <a:pt x="12622508" y="6915925"/>
                </a:lnTo>
                <a:lnTo>
                  <a:pt x="0" y="6915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43043" y="603065"/>
            <a:ext cx="12597979" cy="200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 b="true">
                <a:solidFill>
                  <a:srgbClr val="183685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QUẢN LÝ LỖI VÀ KHẢ NĂNG KHÔI PHỤC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65868" y="3247457"/>
            <a:ext cx="7295055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-Cơ chế phát hiện lỗi và quản lý node (Heartbeat)</a:t>
            </a:r>
          </a:p>
          <a:p>
            <a:pPr algn="just">
              <a:lnSpc>
                <a:spcPts val="3269"/>
              </a:lnSpc>
            </a:pPr>
            <a:r>
              <a:rPr lang="en-US" sz="2999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-</a:t>
            </a:r>
            <a:r>
              <a:rPr lang="en-US" sz="2999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Tính chất hệ thống: Tính sẵn sàng (Availability)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16390" y="3254079"/>
            <a:ext cx="1772189" cy="177218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9788" y="49788"/>
              <a:ext cx="713223" cy="713223"/>
            </a:xfrm>
            <a:custGeom>
              <a:avLst/>
              <a:gdLst/>
              <a:ahLst/>
              <a:cxnLst/>
              <a:rect r="r" b="b" t="t" l="l"/>
              <a:pathLst>
                <a:path h="713223" w="713223">
                  <a:moveTo>
                    <a:pt x="467817" y="61417"/>
                  </a:moveTo>
                  <a:lnTo>
                    <a:pt x="651807" y="245407"/>
                  </a:lnTo>
                  <a:cubicBezTo>
                    <a:pt x="713224" y="306824"/>
                    <a:pt x="713224" y="406400"/>
                    <a:pt x="651807" y="467817"/>
                  </a:cubicBezTo>
                  <a:lnTo>
                    <a:pt x="467817" y="651807"/>
                  </a:lnTo>
                  <a:cubicBezTo>
                    <a:pt x="406400" y="713224"/>
                    <a:pt x="306824" y="713224"/>
                    <a:pt x="245407" y="651807"/>
                  </a:cubicBezTo>
                  <a:lnTo>
                    <a:pt x="61417" y="467817"/>
                  </a:lnTo>
                  <a:cubicBezTo>
                    <a:pt x="0" y="406400"/>
                    <a:pt x="0" y="306824"/>
                    <a:pt x="61417" y="245407"/>
                  </a:cubicBezTo>
                  <a:lnTo>
                    <a:pt x="245407" y="61417"/>
                  </a:lnTo>
                  <a:cubicBezTo>
                    <a:pt x="306824" y="0"/>
                    <a:pt x="406400" y="0"/>
                    <a:pt x="467817" y="6141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965868" y="5441012"/>
            <a:ext cx="7295055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-Khôi phục khi node bị hỏng (Khôi phục dữ liệu)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-Tính chất hệ thống: Khả năng phục hồi (Fault Tolerance)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816390" y="5463417"/>
            <a:ext cx="1772189" cy="17721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788" y="49788"/>
              <a:ext cx="713223" cy="713223"/>
            </a:xfrm>
            <a:custGeom>
              <a:avLst/>
              <a:gdLst/>
              <a:ahLst/>
              <a:cxnLst/>
              <a:rect r="r" b="b" t="t" l="l"/>
              <a:pathLst>
                <a:path h="713223" w="713223">
                  <a:moveTo>
                    <a:pt x="467817" y="61417"/>
                  </a:moveTo>
                  <a:lnTo>
                    <a:pt x="651807" y="245407"/>
                  </a:lnTo>
                  <a:cubicBezTo>
                    <a:pt x="713224" y="306824"/>
                    <a:pt x="713224" y="406400"/>
                    <a:pt x="651807" y="467817"/>
                  </a:cubicBezTo>
                  <a:lnTo>
                    <a:pt x="467817" y="651807"/>
                  </a:lnTo>
                  <a:cubicBezTo>
                    <a:pt x="406400" y="713224"/>
                    <a:pt x="306824" y="713224"/>
                    <a:pt x="245407" y="651807"/>
                  </a:cubicBezTo>
                  <a:lnTo>
                    <a:pt x="61417" y="467817"/>
                  </a:lnTo>
                  <a:cubicBezTo>
                    <a:pt x="0" y="406400"/>
                    <a:pt x="0" y="306824"/>
                    <a:pt x="61417" y="245407"/>
                  </a:cubicBezTo>
                  <a:lnTo>
                    <a:pt x="245407" y="61417"/>
                  </a:lnTo>
                  <a:cubicBezTo>
                    <a:pt x="306824" y="0"/>
                    <a:pt x="406400" y="0"/>
                    <a:pt x="467817" y="6141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965868" y="7892369"/>
            <a:ext cx="729505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-Quản lý lỗi và chuyển hướng yêu cầu 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-Tính chất hệ thống: Khả năng mở rộng và độ tin cậy (Scalability &amp; Reliability)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816390" y="7672754"/>
            <a:ext cx="1772189" cy="177218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9788" y="49788"/>
              <a:ext cx="713223" cy="713223"/>
            </a:xfrm>
            <a:custGeom>
              <a:avLst/>
              <a:gdLst/>
              <a:ahLst/>
              <a:cxnLst/>
              <a:rect r="r" b="b" t="t" l="l"/>
              <a:pathLst>
                <a:path h="713223" w="713223">
                  <a:moveTo>
                    <a:pt x="467817" y="61417"/>
                  </a:moveTo>
                  <a:lnTo>
                    <a:pt x="651807" y="245407"/>
                  </a:lnTo>
                  <a:cubicBezTo>
                    <a:pt x="713224" y="306824"/>
                    <a:pt x="713224" y="406400"/>
                    <a:pt x="651807" y="467817"/>
                  </a:cubicBezTo>
                  <a:lnTo>
                    <a:pt x="467817" y="651807"/>
                  </a:lnTo>
                  <a:cubicBezTo>
                    <a:pt x="406400" y="713224"/>
                    <a:pt x="306824" y="713224"/>
                    <a:pt x="245407" y="651807"/>
                  </a:cubicBezTo>
                  <a:lnTo>
                    <a:pt x="61417" y="467817"/>
                  </a:lnTo>
                  <a:cubicBezTo>
                    <a:pt x="0" y="406400"/>
                    <a:pt x="0" y="306824"/>
                    <a:pt x="61417" y="245407"/>
                  </a:cubicBezTo>
                  <a:lnTo>
                    <a:pt x="245407" y="61417"/>
                  </a:lnTo>
                  <a:cubicBezTo>
                    <a:pt x="306824" y="0"/>
                    <a:pt x="406400" y="0"/>
                    <a:pt x="467817" y="6141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5293412" y="2218932"/>
            <a:ext cx="11276000" cy="11265054"/>
            <a:chOff x="0" y="0"/>
            <a:chExt cx="890190" cy="8893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8459" y="21718"/>
              <a:ext cx="833273" cy="845891"/>
            </a:xfrm>
            <a:custGeom>
              <a:avLst/>
              <a:gdLst/>
              <a:ahLst/>
              <a:cxnLst/>
              <a:rect r="r" b="b" t="t" l="l"/>
              <a:pathLst>
                <a:path h="845891" w="833273">
                  <a:moveTo>
                    <a:pt x="465209" y="26807"/>
                  </a:moveTo>
                  <a:lnTo>
                    <a:pt x="813159" y="374420"/>
                  </a:lnTo>
                  <a:cubicBezTo>
                    <a:pt x="826037" y="387285"/>
                    <a:pt x="833273" y="404742"/>
                    <a:pt x="833273" y="422945"/>
                  </a:cubicBezTo>
                  <a:cubicBezTo>
                    <a:pt x="833273" y="441148"/>
                    <a:pt x="826037" y="458605"/>
                    <a:pt x="813159" y="471470"/>
                  </a:cubicBezTo>
                  <a:lnTo>
                    <a:pt x="465209" y="819083"/>
                  </a:lnTo>
                  <a:cubicBezTo>
                    <a:pt x="438375" y="845890"/>
                    <a:pt x="394897" y="845890"/>
                    <a:pt x="368064" y="819083"/>
                  </a:cubicBezTo>
                  <a:lnTo>
                    <a:pt x="20113" y="471470"/>
                  </a:lnTo>
                  <a:cubicBezTo>
                    <a:pt x="7236" y="458605"/>
                    <a:pt x="0" y="441148"/>
                    <a:pt x="0" y="422945"/>
                  </a:cubicBezTo>
                  <a:cubicBezTo>
                    <a:pt x="0" y="404742"/>
                    <a:pt x="7236" y="387285"/>
                    <a:pt x="20113" y="374420"/>
                  </a:cubicBezTo>
                  <a:lnTo>
                    <a:pt x="368064" y="26807"/>
                  </a:lnTo>
                  <a:cubicBezTo>
                    <a:pt x="394897" y="0"/>
                    <a:pt x="438375" y="0"/>
                    <a:pt x="465209" y="26807"/>
                  </a:cubicBezTo>
                  <a:close/>
                </a:path>
              </a:pathLst>
            </a:custGeom>
            <a:blipFill>
              <a:blip r:embed="rId4"/>
              <a:stretch>
                <a:fillRect l="-24349" t="325" r="-24349" b="325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536499" y="4340497"/>
            <a:ext cx="1371544" cy="1371544"/>
            <a:chOff x="0" y="0"/>
            <a:chExt cx="361230" cy="3612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1230" cy="361230"/>
            </a:xfrm>
            <a:custGeom>
              <a:avLst/>
              <a:gdLst/>
              <a:ahLst/>
              <a:cxnLst/>
              <a:rect r="r" b="b" t="t" l="l"/>
              <a:pathLst>
                <a:path h="361230" w="361230">
                  <a:moveTo>
                    <a:pt x="141117" y="0"/>
                  </a:moveTo>
                  <a:lnTo>
                    <a:pt x="220113" y="0"/>
                  </a:lnTo>
                  <a:cubicBezTo>
                    <a:pt x="298050" y="0"/>
                    <a:pt x="361230" y="63180"/>
                    <a:pt x="361230" y="141117"/>
                  </a:cubicBezTo>
                  <a:lnTo>
                    <a:pt x="361230" y="220113"/>
                  </a:lnTo>
                  <a:cubicBezTo>
                    <a:pt x="361230" y="298050"/>
                    <a:pt x="298050" y="361230"/>
                    <a:pt x="220113" y="361230"/>
                  </a:cubicBezTo>
                  <a:lnTo>
                    <a:pt x="141117" y="361230"/>
                  </a:lnTo>
                  <a:cubicBezTo>
                    <a:pt x="63180" y="361230"/>
                    <a:pt x="0" y="298050"/>
                    <a:pt x="0" y="220113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61230" cy="399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42075" y="2468425"/>
            <a:ext cx="19160962" cy="10179715"/>
            <a:chOff x="0" y="0"/>
            <a:chExt cx="1051530" cy="558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1616" y="17458"/>
              <a:ext cx="1008298" cy="541192"/>
            </a:xfrm>
            <a:custGeom>
              <a:avLst/>
              <a:gdLst/>
              <a:ahLst/>
              <a:cxnLst/>
              <a:rect r="r" b="b" t="t" l="l"/>
              <a:pathLst>
                <a:path h="541192" w="1008298">
                  <a:moveTo>
                    <a:pt x="531840" y="11965"/>
                  </a:moveTo>
                  <a:lnTo>
                    <a:pt x="1002222" y="511769"/>
                  </a:lnTo>
                  <a:cubicBezTo>
                    <a:pt x="1006996" y="516841"/>
                    <a:pt x="1008298" y="524265"/>
                    <a:pt x="1005535" y="530658"/>
                  </a:cubicBezTo>
                  <a:cubicBezTo>
                    <a:pt x="1002773" y="537052"/>
                    <a:pt x="996474" y="541192"/>
                    <a:pt x="989509" y="541192"/>
                  </a:cubicBezTo>
                  <a:lnTo>
                    <a:pt x="18789" y="541192"/>
                  </a:lnTo>
                  <a:cubicBezTo>
                    <a:pt x="11824" y="541192"/>
                    <a:pt x="5525" y="537052"/>
                    <a:pt x="2762" y="530658"/>
                  </a:cubicBezTo>
                  <a:cubicBezTo>
                    <a:pt x="0" y="524265"/>
                    <a:pt x="1302" y="516841"/>
                    <a:pt x="6075" y="511769"/>
                  </a:cubicBezTo>
                  <a:lnTo>
                    <a:pt x="476458" y="11965"/>
                  </a:lnTo>
                  <a:cubicBezTo>
                    <a:pt x="483644" y="4330"/>
                    <a:pt x="493664" y="0"/>
                    <a:pt x="504149" y="0"/>
                  </a:cubicBezTo>
                  <a:cubicBezTo>
                    <a:pt x="514634" y="0"/>
                    <a:pt x="524654" y="4330"/>
                    <a:pt x="531840" y="11965"/>
                  </a:cubicBezTo>
                  <a:close/>
                </a:path>
              </a:pathLst>
            </a:custGeom>
            <a:blipFill>
              <a:blip r:embed="rId2"/>
              <a:stretch>
                <a:fillRect l="670" t="-2691" r="670" b="-36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93621" y="-5029987"/>
            <a:ext cx="18788758" cy="9328392"/>
            <a:chOff x="0" y="0"/>
            <a:chExt cx="1557574" cy="7733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99568" y="4101592"/>
            <a:ext cx="4846890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DEMO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641563" y="4536530"/>
            <a:ext cx="1671374" cy="16713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6661" y="36661"/>
              <a:ext cx="739478" cy="739478"/>
            </a:xfrm>
            <a:custGeom>
              <a:avLst/>
              <a:gdLst/>
              <a:ahLst/>
              <a:cxnLst/>
              <a:rect r="r" b="b" t="t" l="l"/>
              <a:pathLst>
                <a:path h="739478" w="739478">
                  <a:moveTo>
                    <a:pt x="451623" y="45223"/>
                  </a:moveTo>
                  <a:lnTo>
                    <a:pt x="694255" y="287855"/>
                  </a:lnTo>
                  <a:cubicBezTo>
                    <a:pt x="739478" y="333078"/>
                    <a:pt x="739478" y="406400"/>
                    <a:pt x="694255" y="451623"/>
                  </a:cubicBezTo>
                  <a:lnTo>
                    <a:pt x="451623" y="694255"/>
                  </a:lnTo>
                  <a:cubicBezTo>
                    <a:pt x="406400" y="739478"/>
                    <a:pt x="333078" y="739478"/>
                    <a:pt x="287855" y="694255"/>
                  </a:cubicBezTo>
                  <a:lnTo>
                    <a:pt x="45223" y="451623"/>
                  </a:lnTo>
                  <a:cubicBezTo>
                    <a:pt x="0" y="406400"/>
                    <a:pt x="0" y="333078"/>
                    <a:pt x="45223" y="287855"/>
                  </a:cubicBezTo>
                  <a:lnTo>
                    <a:pt x="287855" y="45223"/>
                  </a:lnTo>
                  <a:cubicBezTo>
                    <a:pt x="333078" y="0"/>
                    <a:pt x="406400" y="0"/>
                    <a:pt x="451623" y="45223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443053" y="6141230"/>
            <a:ext cx="6932982" cy="33337"/>
          </a:xfrm>
          <a:prstGeom prst="line">
            <a:avLst/>
          </a:prstGeom>
          <a:ln cap="rnd" w="66675">
            <a:solidFill>
              <a:srgbClr val="18368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5888" y="9235036"/>
            <a:ext cx="21518857" cy="2096422"/>
            <a:chOff x="0" y="0"/>
            <a:chExt cx="5667518" cy="5521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7518" cy="552144"/>
            </a:xfrm>
            <a:custGeom>
              <a:avLst/>
              <a:gdLst/>
              <a:ahLst/>
              <a:cxnLst/>
              <a:rect r="r" b="b" t="t" l="l"/>
              <a:pathLst>
                <a:path h="55214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931576" y="1028700"/>
            <a:ext cx="13635042" cy="13621806"/>
            <a:chOff x="0" y="0"/>
            <a:chExt cx="890190" cy="889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3535" y="17960"/>
              <a:ext cx="843120" cy="853405"/>
            </a:xfrm>
            <a:custGeom>
              <a:avLst/>
              <a:gdLst/>
              <a:ahLst/>
              <a:cxnLst/>
              <a:rect r="r" b="b" t="t" l="l"/>
              <a:pathLst>
                <a:path h="853405" w="843120">
                  <a:moveTo>
                    <a:pt x="461729" y="22170"/>
                  </a:moveTo>
                  <a:lnTo>
                    <a:pt x="826487" y="386573"/>
                  </a:lnTo>
                  <a:cubicBezTo>
                    <a:pt x="837136" y="397213"/>
                    <a:pt x="843120" y="411649"/>
                    <a:pt x="843120" y="426703"/>
                  </a:cubicBezTo>
                  <a:cubicBezTo>
                    <a:pt x="843120" y="441757"/>
                    <a:pt x="837136" y="456193"/>
                    <a:pt x="826487" y="466833"/>
                  </a:cubicBezTo>
                  <a:lnTo>
                    <a:pt x="461729" y="831237"/>
                  </a:lnTo>
                  <a:cubicBezTo>
                    <a:pt x="439538" y="853406"/>
                    <a:pt x="403582" y="853406"/>
                    <a:pt x="381391" y="831237"/>
                  </a:cubicBezTo>
                  <a:lnTo>
                    <a:pt x="16634" y="466833"/>
                  </a:lnTo>
                  <a:cubicBezTo>
                    <a:pt x="5984" y="456193"/>
                    <a:pt x="0" y="441757"/>
                    <a:pt x="0" y="426703"/>
                  </a:cubicBezTo>
                  <a:cubicBezTo>
                    <a:pt x="0" y="411649"/>
                    <a:pt x="5984" y="397213"/>
                    <a:pt x="16634" y="386573"/>
                  </a:cubicBezTo>
                  <a:lnTo>
                    <a:pt x="381391" y="22170"/>
                  </a:lnTo>
                  <a:cubicBezTo>
                    <a:pt x="403582" y="0"/>
                    <a:pt x="439538" y="0"/>
                    <a:pt x="461729" y="22170"/>
                  </a:cubicBezTo>
                  <a:close/>
                </a:path>
              </a:pathLst>
            </a:custGeom>
            <a:blipFill>
              <a:blip r:embed="rId2"/>
              <a:stretch>
                <a:fillRect l="-13723" t="-6059" r="-49963" b="-310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424017" y="-6859967"/>
            <a:ext cx="18788758" cy="9328392"/>
            <a:chOff x="0" y="0"/>
            <a:chExt cx="1557574" cy="77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763" y="0"/>
              <a:ext cx="1520047" cy="762685"/>
            </a:xfrm>
            <a:custGeom>
              <a:avLst/>
              <a:gdLst/>
              <a:ahLst/>
              <a:cxnLst/>
              <a:rect r="r" b="b" t="t" l="l"/>
              <a:pathLst>
                <a:path h="762685" w="1520047">
                  <a:moveTo>
                    <a:pt x="784000" y="749509"/>
                  </a:moveTo>
                  <a:lnTo>
                    <a:pt x="1514835" y="23807"/>
                  </a:lnTo>
                  <a:cubicBezTo>
                    <a:pt x="1518838" y="19832"/>
                    <a:pt x="1520047" y="13835"/>
                    <a:pt x="1517898" y="8619"/>
                  </a:cubicBezTo>
                  <a:cubicBezTo>
                    <a:pt x="1515748" y="3404"/>
                    <a:pt x="1510664" y="0"/>
                    <a:pt x="1505023" y="0"/>
                  </a:cubicBezTo>
                  <a:lnTo>
                    <a:pt x="15025" y="0"/>
                  </a:lnTo>
                  <a:cubicBezTo>
                    <a:pt x="9384" y="0"/>
                    <a:pt x="4300" y="3404"/>
                    <a:pt x="2150" y="8619"/>
                  </a:cubicBezTo>
                  <a:cubicBezTo>
                    <a:pt x="0" y="13835"/>
                    <a:pt x="1210" y="19832"/>
                    <a:pt x="5213" y="23807"/>
                  </a:cubicBezTo>
                  <a:lnTo>
                    <a:pt x="736048" y="749509"/>
                  </a:lnTo>
                  <a:cubicBezTo>
                    <a:pt x="749317" y="762685"/>
                    <a:pt x="770731" y="762685"/>
                    <a:pt x="784000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20288" y="4119678"/>
            <a:ext cx="11067712" cy="173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38"/>
              </a:lnSpc>
            </a:pPr>
            <a:r>
              <a:rPr lang="en-US" sz="14042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848744" y="1336093"/>
            <a:ext cx="1371544" cy="1371544"/>
            <a:chOff x="0" y="0"/>
            <a:chExt cx="361230" cy="3612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230" cy="361230"/>
            </a:xfrm>
            <a:custGeom>
              <a:avLst/>
              <a:gdLst/>
              <a:ahLst/>
              <a:cxnLst/>
              <a:rect r="r" b="b" t="t" l="l"/>
              <a:pathLst>
                <a:path h="361230" w="361230">
                  <a:moveTo>
                    <a:pt x="141117" y="0"/>
                  </a:moveTo>
                  <a:lnTo>
                    <a:pt x="220113" y="0"/>
                  </a:lnTo>
                  <a:cubicBezTo>
                    <a:pt x="298050" y="0"/>
                    <a:pt x="361230" y="63180"/>
                    <a:pt x="361230" y="141117"/>
                  </a:cubicBezTo>
                  <a:lnTo>
                    <a:pt x="361230" y="220113"/>
                  </a:lnTo>
                  <a:cubicBezTo>
                    <a:pt x="361230" y="298050"/>
                    <a:pt x="298050" y="361230"/>
                    <a:pt x="220113" y="361230"/>
                  </a:cubicBezTo>
                  <a:lnTo>
                    <a:pt x="141117" y="361230"/>
                  </a:lnTo>
                  <a:cubicBezTo>
                    <a:pt x="63180" y="361230"/>
                    <a:pt x="0" y="298050"/>
                    <a:pt x="0" y="220113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61230" cy="399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DAF0Dr9chus</dc:identifier>
  <dcterms:modified xsi:type="dcterms:W3CDTF">2011-08-01T06:04:30Z</dcterms:modified>
  <cp:revision>1</cp:revision>
  <dc:title>Phân tán</dc:title>
</cp:coreProperties>
</file>